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59" r:id="rId7"/>
    <p:sldId id="265" r:id="rId8"/>
    <p:sldId id="264" r:id="rId9"/>
    <p:sldId id="260" r:id="rId10"/>
    <p:sldId id="267" r:id="rId11"/>
    <p:sldId id="266" r:id="rId12"/>
    <p:sldId id="263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032CB"/>
    <a:srgbClr val="C11D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3FC49-0160-4635-8180-EF2757C329E3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300EA-241B-404B-9B82-71E64F69C0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00EA-241B-404B-9B82-71E64F69C078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00EA-241B-404B-9B82-71E64F69C078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EE7293-D122-4C03-B6C2-090D2201BBEA}" type="datetimeFigureOut">
              <a:rPr lang="nl-NL" smtClean="0"/>
              <a:pPr/>
              <a:t>30-9-2012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1DA0C7-704A-4877-80BD-23B9346D48F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nsWrAr3Jv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rondreizen.net/assets/images/overzicht/noorderlicht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eWrm-dADE8w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8/8e/Jupiter.Aurora.HST.UV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butterfly1978.punt.nl/upload/2005-01-21_poollicht_014_web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-948945" y="0"/>
            <a:ext cx="10092945" cy="6858000"/>
          </a:xfrm>
          <a:prstGeom prst="rect">
            <a:avLst/>
          </a:prstGeom>
          <a:noFill/>
        </p:spPr>
      </p:pic>
      <p:sp>
        <p:nvSpPr>
          <p:cNvPr id="11" name="Titel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099390" cy="4836516"/>
          </a:xfrm>
        </p:spPr>
        <p:txBody>
          <a:bodyPr>
            <a:normAutofit/>
          </a:bodyPr>
          <a:lstStyle/>
          <a:p>
            <a:r>
              <a:rPr lang="nl-NL" sz="2800" dirty="0" smtClean="0"/>
              <a:t>Gemaakt door: Elke van Gorp</a:t>
            </a:r>
          </a:p>
          <a:p>
            <a:r>
              <a:rPr lang="nl-NL" sz="2800" dirty="0" err="1" smtClean="0"/>
              <a:t>Elian</a:t>
            </a:r>
            <a:r>
              <a:rPr lang="nl-NL" sz="2800" dirty="0" smtClean="0"/>
              <a:t> Tijhuis</a:t>
            </a:r>
            <a:endParaRPr lang="nl-NL" sz="2800" dirty="0"/>
          </a:p>
        </p:txBody>
      </p:sp>
      <p:sp>
        <p:nvSpPr>
          <p:cNvPr id="1026" name="AutoShape 2" descr="data:image/jpg;base64,/9j/4AAQSkZJRgABAQAAAQABAAD/2wBDAAkGBwgHBgkIBwgKCgkLDRYPDQwMDRsUFRAWIB0iIiAdHx8kKDQsJCYxJx8fLT0tMTU3Ojo6Iys/RD84QzQ5Ojf/2wBDAQoKCg0MDRoPDxo3JR8lNzc3Nzc3Nzc3Nzc3Nzc3Nzc3Nzc3Nzc3Nzc3Nzc3Nzc3Nzc3Nzc3Nzc3Nzc3Nzc3Nzf/wAARCACdAOwDASIAAhEBAxEB/8QAGwAAAgMBAQEAAAAAAAAAAAAAAgMBBAUABgf/xAA8EAACAQIDBgMHAgMHBQAAAAABAgADEQQSIQUTMUFRYQYikRRxgaGx0fAyQhUjwRYzUlOSsuEXQ2Kiwv/EABkBAAMBAQEAAAAAAAAAAAAAAAECAwAEBf/EACcRAAICAgICAgEEAwAAAAAAAAABAhEDEhMhMUEEUaEUMmFiUnGB/9oADAMBAAIRAxEAPwD5eqxgGk4CGBOpAIAk2hAScsJiBwkiTaEBCECcBGZZIWYIu0kCMyzssxhdpNozLJtAGhWWFlh5e0nLMGhdtJIWHlk2ijJC7TrRuWSEgH0E5Z2WPySMvaaxtBOWRljis7L2gs2ojLIyx5WAVmFcBVp2WNsJ1oBqFFe0EiOtIKwG1E5dIJTWPyTsvaZm1Egc/wB3OGBCCwgJY5AANYZWzEAggHiOckLCVeVoTAhdZNoYWHk0EwyQsLJyxoWFlmHUROWcBH5J2SYOonLJCxuSTlijKIrLOymOySckA2gjLCCXjckJUgbHUBWSSFlgJOCRLLxxiMk4ppLIp3nbuCynGVCkgpLRSdu5rBxlQpAKy6Ui2SaxJQKuQzskslJ2S8zYuhWyGdu7S2tBieEcuEOhPCLsHVIzhTJ5Qt0ek0xSUcJO5HQQWBsxAskLDCwgs6zzgQsILGBfz8/NJISEZIELGBSePS0NE0jFSAtGFilSHu49KcPdxWzojiKwQzsks7uQUgsPGVspnZI/JOyQWbQUFMkITHZJOWCx1jEZDeGqRoSGqaxWOsfYApmSKZvLCppJySdnVGAhUnFJZWnJNPsItlOMplJBWWjTglJrNxlRkgFDLbJAKRlInPGVckYqLxIjMknJM2T0ID5RYWgM5POHkkZIth4kAGtJ3nYzimsjLNZuJGeF1hhdYYWMVZ3HhJCwsYqRgSMVICsYgIkalM34RtNI5acVs7ccBSU9RG7uNRBcRxpaSTkd8MVopinIenLm71hNS8vCK5BeIzCk7LLT07cosJGs53GmLCSQkcEhBNYBlERkhomsaUhomsVsdIhU0hZI9FFpLJJ+zpiuhCJrCanrHImohlNYrKqimUglJcNNec40hbSYVyijPZIspLz07col1jInNplTJJy6R2WdljHPaEZZGWWcnaAUgG3SK5XWCVlkrAKawAc0UAsNVhqATYQqlkQntO1s8RI5VjUSApAyA8SLS0qa2gsvBHU01j1SFSTWPCScmehhiAlOWN3cCcq6y0q3WQmz0caRU3esM07rHFYardYjZpUZdana8Rk7TRrpxlbLLR8Hn5XUhQWEF14RiprGZYWxVkQhk1hKhj8oBuekJbHgIlglloBFsJLLLCoLQWW5iDQ+VfTQleIjHjBSNpxp3maG/WK6ormGjW4xm6nbrqJqI5Plp9JC3KNyiHRZaNMdIDIOk1kFnkVd2JBpgSwVAgsIdhd2VyogFe0eRAaawbiSB0gw2gzDKSM/DqPUayKtRSxXkTYesJSEvp+08Pz3ypWHkLWbW5uJSWSl0RSRcpENWuDflNFEmXgRkQ1GBve2o+P2mnSqg5STxhhLrsp4LNNdZYy6CAijS0eP0TSdnTiyUQBaWE/TERiHyxGrR1R+QkS0KmeUWYSGK4k5fKQusL3lYrLji8VkjRdHFly7MUoEK0PJ2k5Zmyam0ARJW8YEvCFOCzbg3M7WM3cndwdA3SF3I4SSzWH2h7uEaek3QvIKzmdvLcRDNOCac1IDyAGoOkWzjpHGnANOakK8gg3MgjSP3U405rF5CqVgMglo04JpwWDkKhSAVF5cNPtFmnrNZuQ87TrMXzKPMeZ10/L+sXWJ84Nyqm2hv+cBBptchxwsdOmkWrVHcLb/AJ7/ACkZSfgsqLQYim12NuXxM0tlfzXNyMvMnlM6mWCrb92p+E2Nn02o4dObNxv9Zk2MXQ65VysSOwltEYgG/ESpQYMw05/n52mgplIyYLIWkGFyZJpgcxIdb87dovddBKWxXJ/YRQdZKracKJ5fKMp0iDrM5CuXsgreCFF+MtLSJ5QxQcnQfOTc0Tc0VBThOq00L1NFHE9JcbDMiF7MbC4te8yK1atVYtTQ2N1ZTcgW0sfX6RHliDexi4rDmoqA2ZtAcvE6/aW1pjlr36zzuGw9b22oy0nqZEVAVOtuN/fqBftPW4NEOWi1w4GgbiYvMgORX3MndTT9kB1hDCC36hF50I5Myt1J3U1hhV7SfZk7RXnNszGNI/4bxZRh/wBubpw1PqJBw9PqIOcZT/gw8n+JCPhIZAO1+s2noovAMT2EqNSqb3NZcn+E8YVls37iiKU40OxmidP2D/VFuw/y7d4OVk3ZntRijRmgzrzESzp2hWRg7KbUovdS29Re0SagvDvIKs8AmVtUcZj1PaOoZVqHMx8o109PlM3DsqVWY2K0k4D856+oj6OMfLUqWBLNqevGBytncjQotndcw8uii3rNui4aqcoNrWW352E8yuKa67sWsxNyOOl/kI+jtavRpqboXU2Ga4zAczCpNDdHtKNBgqkjW0srpPK0/FzUhbE4QVDfQo9tNeMP+2dAscuEYLZjZn10/SPf15aSsZMVuJ6Ymxkhrieao+KsPUBapQdAthYMCzE9OVh3PTvbcwWKp4nBU664nACo4uKLY1FZRyvfn21j7C9MuqQJIqWPAGDhqGMr1FVRs43YjMNoUyLfA3mtU2NiKGy6mNxApZUUEJSfOWN7WFtIHJewNJ9FEYqw0WEuNPMW90y0xYNatSqUXpPSpio4Zl4G3fuInae1cHsvE1cPjK2StTAJQeYm4uLEaH1itRYuiNjE4hgCVqix0yNwMyajPvlqUc4ZeLKuW4uba63GvppM2r4n2bVybgtVsLuCpUj7xr7QSshTDrTZR+1gPNpyPU8vfITSQ8cSG4HFVWZnwrG1RmZ3OoHRQOemvym1s0hP5hzFzxZuM81tOjXwdY097u1p2H6glzYdx05zl2tiadLNvFZwLXyi5N+3ThETiM8UT2TYt76QPaKhPGeZpeI6XsVOrVVBUuwdQ1uHT1jT4owC4c1fOWscqWvc++U1QvFE9IuIcj9UIVah4nSeTq+JsPUrUslc0lBDMpNhYC9j7+HxnqMJjcHWoI3tNAZhzqKPqYkqXoaOCL9jc56mdvOpMOjWwNVAy4vDFSL3FZfvKWK2zsTDaVdp4TMb+VK6Ei3XXSJt/BT9PEsGoD1gNUPKUP7R7ENWnTGOoXfm1VQB79Y1ttbFyZv4pgLDifaF+83/AAD+PH7HPU7yvUrfl4ptqbKcXTaOCYdRiE+8z227sdtRtHDDjxqAHTtKRV+ibwxRdevbrK7V78vWZ9bb2yNR/EKRPYN9pUfb+yyrGnjKbMAbAqwv8SJdRQvHFGgMcHdlsNBcCef2htrEDFMtMsFGmhlVdrUBjjVFVbNxBbQaDn75k47EU3xLMtdCORBj0hXFIx1ruoKhjY6nvblC9pcra5ABv9v6+sqZpBbQw6InbLxxdSoxLOSeZ6xvtbEfrPrM5W0HuhAzaI2zLjV3Y3NRviZIquPdyN5UtfWdqOBgpC2XVrPe4YGPTFVQLZtPSZ4qup1s3vj0u9MXUhr624RWgp2atHaFdWBDcBNM+KMZ7OMOazmlxNMnymeazZLgkDXnDU5he2Yc8oi0gptGjU2kTqovfmWa49JC44G96GGqC+ocX+kpKpzgBSDb9JF4xcHiHylaJI4gKDqLX+kHSGuT8GnQx+AUhqmzEDX402/oeMt7N23s98d7LisG1HZ4Hmq0w2dL8bi9suvymRT2XjquiUrA8LH1Hv7d5sbM8HvXqpUqV3BBNxTtp7+MnJwX7mXx8j8I9JtSph9pYqtjhvmWof7/AA1UFWW2gAymw1OnIk9ZnNg9hYwPTXH4imrsCRdGykdLgTd2L4awmHoVsLQpHMy1LoTa/ly8dSLkD4ieUOxUqLfCYk0qxJvhq1ydLi6vpcX6gSMJwvyWy1GrRfHg/Z9cfyNvAE/52HGna4cS1T8BVd2DS2tgHI1uVZePxM8xiaON2XWK4hKlIo2pFmUHgdRpfX5w8PtetSYWqtYCx1tfuSLEzocZNdOya4n6PSf9PdssCaNTBsp0stdxf/0/LTDxngXxJQY59nrWRToadam31N/lLGH8UYtApXEVAebZwRbtpofjNTD+NMcjqvtB3YAuWJBJ9Tb6RKyIZY4emKw/g2j7MDiNnYoVBqWNFG+jzFr7K2dhqxAq4/DFTwfZZIBvpwfXtPYYfxzXdylVFcDhmVDf4m3f5S2vjXBtUZMRQoKV0uwKfMcIjlkKrGv9nzV8FsnNYbdpoelbB1UI9Lw12VgHYBNt7MI6tvk+qT6advbCxoFKrQuL/pFXMPhfSJrbL8K4o5qmFCE82wlM6+/KLwckl7f4M8X9T52dgYdgcu09lub2uMVY/MCNXwrUKkUsdg2a+h9ppE/7xPeL4Z8OVHO59hGlgGoulv8ASwEe3hrDMlsOmEY9KeJIv8GUzc0l7/AksX9T5wfB+1Ge6NQqJ2rKfoTFYjwhtpP7nCEj/wALkn5T3mI8GM2YphnI5ZGpPf6GZlbwq6IwKYykbcfZif8AaT9IyzP/AC/Arxx9xZ4lvDW3aRzNs3FjuKLG3ylWvszaZqE1MDiS51YtTa5N/dPU4jYG0aTquH2lu1YnzVDUp8uhAgHB7cAAXbClQND7Y2vz+usdZX9o2kPpnglUkcDY87Qkp5j5XHpIpWNMs2pbhbS33j1AADD9pPx0H3nY2cSQs0TcgHUcbSxQwJqeYuMo43nIga7HiB9dZZw7lmAsBZ+IGpGv2k3J0PGKOXDBQwNri4I4WME0KQRSoygki7n85GXHRUq2yqQczHlwvp6yuynEIpY2JbiPjeTttjyiqG0sNRNVQjqePltLNDCUmYqV/meWy5eN7C2nO5lPBkjHU1BtmN7+9TNhjkwlWqBwzNYE6ix59dDr1N4sm0xsdVdC93SVGshKg+XgLm56e75y7QwytSDkKQ4JBLXAt1v2MpY1hS3NHdoUGUWt1B/oBPQYGmlTDIhFgNAbC98o1kZtpF4K2UK+GxKYRnphWfyhVJ0N/wBx6cx8e2uph8JUWnTdqhAerkAyDMdATblfj624aSnitpLh6LUWw4qU2BJBfprE19sV8S+EAREtUWoDrcEWk7lLoZqMOzQ2TSetSUVlqI4vVsQGtdvKQNdQATbpbrPS7PXD7NC1ca4zhbFQW0INwCOv5xniamPx2/qUvanVLZl3YCkc7X5yriMRUwahGd628DA5j7j+fHrBLG2TWeMT3eJ8U0tn4it7Jh6uIrEBF8wtxvf4XPHneeJxO16yVqz2GKFd2YvURQKl+Zt35gzOxO0arrURQKdIEEogAvrbja/KccM9KtQC4hwK2VrqACL25/E9I0MUY+Tny5HPybeH2jj6rNjMaaaU7AnDoMpZONiOnHWYO16XseIerQ3SoXIC5/Mt+Vun0hbY2g1B6lPD0xTCAByDrU05+kyGxDVagdQFJa3AHXvfjLYYPbZCWyz7Y9eo1VmJqE3ZjxP/ADHJXa2uvymadM1+vKEmugJE7KTGTZpLiCDx+dj6x1LG1abZkYg9Vb/mZGdg1oWcxXFFFNmvVxtSrbeVBfkRa49OPxj1xwUDLdepDkk+t5hIWsSDbTlIR2ynWLomOss17N5NtY2kuRaqsoNlzIrW9QZc/j2Kz3FWhYD9rFL/AAa3bgZ5Vaxvaw4Xhq5e9+hPygeKP0FZ5HsaXiqpQfJXqVUq9nBH9Rw7y9R8ZVEpg0sVUbqrHLbvxnz9DmubAXPIRil6bkIV1vfMgYfOLwRY8fkfZ9KpeOMQ9g5DZv2taWP7Ql9W2fSY9d3e8+WtXG7V3o0yCP2XU/X+kRWxKIwFJHAtezOp/wDmI/jIZZ0z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dAOwDASIAAhEBAxEB/8QAGwAAAgMBAQEAAAAAAAAAAAAAAgMBBAUABgf/xAA8EAACAQIDBgMHAgMHBQAAAAABAgADEQQSIQUTMUFRYQYikRRxgaGx0fAyQhUjwRYzUlOSsuEXQ2Kiwv/EABkBAAMBAQEAAAAAAAAAAAAAAAECAwAEBf/EACcRAAICAgICAgEEAwAAAAAAAAABAhEDEhMhMUEEUaEUMmFiUnGB/9oADAMBAAIRAxEAPwD5eqxgGk4CGBOpAIAk2hAScsJiBwkiTaEBCECcBGZZIWYIu0kCMyzssxhdpNozLJtAGhWWFlh5e0nLMGhdtJIWHlk2ijJC7TrRuWSEgH0E5Z2WPySMvaaxtBOWRljis7L2gs2ojLIyx5WAVmFcBVp2WNsJ1oBqFFe0EiOtIKwG1E5dIJTWPyTsvaZm1Egc/wB3OGBCCwgJY5AANYZWzEAggHiOckLCVeVoTAhdZNoYWHk0EwyQsLJyxoWFlmHUROWcBH5J2SYOonLJCxuSTlijKIrLOymOySckA2gjLCCXjckJUgbHUBWSSFlgJOCRLLxxiMk4ppLIp3nbuCynGVCkgpLRSdu5rBxlQpAKy6Ui2SaxJQKuQzskslJ2S8zYuhWyGdu7S2tBieEcuEOhPCLsHVIzhTJ5Qt0ek0xSUcJO5HQQWBsxAskLDCwgs6zzgQsILGBfz8/NJISEZIELGBSePS0NE0jFSAtGFilSHu49KcPdxWzojiKwQzsks7uQUgsPGVspnZI/JOyQWbQUFMkITHZJOWCx1jEZDeGqRoSGqaxWOsfYApmSKZvLCppJySdnVGAhUnFJZWnJNPsItlOMplJBWWjTglJrNxlRkgFDLbJAKRlInPGVckYqLxIjMknJM2T0ID5RYWgM5POHkkZIth4kAGtJ3nYzimsjLNZuJGeF1hhdYYWMVZ3HhJCwsYqRgSMVICsYgIkalM34RtNI5acVs7ccBSU9RG7uNRBcRxpaSTkd8MVopinIenLm71hNS8vCK5BeIzCk7LLT07cosJGs53GmLCSQkcEhBNYBlERkhomsaUhomsVsdIhU0hZI9FFpLJJ+zpiuhCJrCanrHImohlNYrKqimUglJcNNec40hbSYVyijPZIspLz07col1jInNplTJJy6R2WdljHPaEZZGWWcnaAUgG3SK5XWCVlkrAKawAc0UAsNVhqATYQqlkQntO1s8RI5VjUSApAyA8SLS0qa2gsvBHU01j1SFSTWPCScmehhiAlOWN3cCcq6y0q3WQmz0caRU3esM07rHFYardYjZpUZdana8Rk7TRrpxlbLLR8Hn5XUhQWEF14RiprGZYWxVkQhk1hKhj8oBuekJbHgIlglloBFsJLLLCoLQWW5iDQ+VfTQleIjHjBSNpxp3maG/WK6ormGjW4xm6nbrqJqI5Plp9JC3KNyiHRZaNMdIDIOk1kFnkVd2JBpgSwVAgsIdhd2VyogFe0eRAaawbiSB0gw2gzDKSM/DqPUayKtRSxXkTYesJSEvp+08Pz3ypWHkLWbW5uJSWSl0RSRcpENWuDflNFEmXgRkQ1GBve2o+P2mnSqg5STxhhLrsp4LNNdZYy6CAijS0eP0TSdnTiyUQBaWE/TERiHyxGrR1R+QkS0KmeUWYSGK4k5fKQusL3lYrLji8VkjRdHFly7MUoEK0PJ2k5Zmyam0ARJW8YEvCFOCzbg3M7WM3cndwdA3SF3I4SSzWH2h7uEaek3QvIKzmdvLcRDNOCac1IDyAGoOkWzjpHGnANOakK8gg3MgjSP3U405rF5CqVgMglo04JpwWDkKhSAVF5cNPtFmnrNZuQ87TrMXzKPMeZ10/L+sXWJ84Nyqm2hv+cBBptchxwsdOmkWrVHcLb/AJ7/ACkZSfgsqLQYim12NuXxM0tlfzXNyMvMnlM6mWCrb92p+E2Nn02o4dObNxv9Zk2MXQ65VysSOwltEYgG/ESpQYMw05/n52mgplIyYLIWkGFyZJpgcxIdb87dovddBKWxXJ/YRQdZKracKJ5fKMp0iDrM5CuXsgreCFF+MtLSJ5QxQcnQfOTc0Tc0VBThOq00L1NFHE9JcbDMiF7MbC4te8yK1atVYtTQ2N1ZTcgW0sfX6RHliDexi4rDmoqA2ZtAcvE6/aW1pjlr36zzuGw9b22oy0nqZEVAVOtuN/fqBftPW4NEOWi1w4GgbiYvMgORX3MndTT9kB1hDCC36hF50I5Myt1J3U1hhV7SfZk7RXnNszGNI/4bxZRh/wBubpw1PqJBw9PqIOcZT/gw8n+JCPhIZAO1+s2noovAMT2EqNSqb3NZcn+E8YVls37iiKU40OxmidP2D/VFuw/y7d4OVk3ZntRijRmgzrzESzp2hWRg7KbUovdS29Re0SagvDvIKs8AmVtUcZj1PaOoZVqHMx8o109PlM3DsqVWY2K0k4D856+oj6OMfLUqWBLNqevGBytncjQotndcw8uii3rNui4aqcoNrWW352E8yuKa67sWsxNyOOl/kI+jtavRpqboXU2Ga4zAczCpNDdHtKNBgqkjW0srpPK0/FzUhbE4QVDfQo9tNeMP+2dAscuEYLZjZn10/SPf15aSsZMVuJ6Ymxkhrieao+KsPUBapQdAthYMCzE9OVh3PTvbcwWKp4nBU664nACo4uKLY1FZRyvfn21j7C9MuqQJIqWPAGDhqGMr1FVRs43YjMNoUyLfA3mtU2NiKGy6mNxApZUUEJSfOWN7WFtIHJewNJ9FEYqw0WEuNPMW90y0xYNatSqUXpPSpio4Zl4G3fuInae1cHsvE1cPjK2StTAJQeYm4uLEaH1itRYuiNjE4hgCVqix0yNwMyajPvlqUc4ZeLKuW4uba63GvppM2r4n2bVybgtVsLuCpUj7xr7QSshTDrTZR+1gPNpyPU8vfITSQ8cSG4HFVWZnwrG1RmZ3OoHRQOemvym1s0hP5hzFzxZuM81tOjXwdY097u1p2H6glzYdx05zl2tiadLNvFZwLXyi5N+3ThETiM8UT2TYt76QPaKhPGeZpeI6XsVOrVVBUuwdQ1uHT1jT4owC4c1fOWscqWvc++U1QvFE9IuIcj9UIVah4nSeTq+JsPUrUslc0lBDMpNhYC9j7+HxnqMJjcHWoI3tNAZhzqKPqYkqXoaOCL9jc56mdvOpMOjWwNVAy4vDFSL3FZfvKWK2zsTDaVdp4TMb+VK6Ei3XXSJt/BT9PEsGoD1gNUPKUP7R7ENWnTGOoXfm1VQB79Y1ttbFyZv4pgLDifaF+83/AAD+PH7HPU7yvUrfl4ptqbKcXTaOCYdRiE+8z227sdtRtHDDjxqAHTtKRV+ibwxRdevbrK7V78vWZ9bb2yNR/EKRPYN9pUfb+yyrGnjKbMAbAqwv8SJdRQvHFGgMcHdlsNBcCef2htrEDFMtMsFGmhlVdrUBjjVFVbNxBbQaDn75k47EU3xLMtdCORBj0hXFIx1ruoKhjY6nvblC9pcra5ABv9v6+sqZpBbQw6InbLxxdSoxLOSeZ6xvtbEfrPrM5W0HuhAzaI2zLjV3Y3NRviZIquPdyN5UtfWdqOBgpC2XVrPe4YGPTFVQLZtPSZ4qup1s3vj0u9MXUhr624RWgp2atHaFdWBDcBNM+KMZ7OMOazmlxNMnymeazZLgkDXnDU5he2Yc8oi0gptGjU2kTqovfmWa49JC44G96GGqC+ocX+kpKpzgBSDb9JF4xcHiHylaJI4gKDqLX+kHSGuT8GnQx+AUhqmzEDX402/oeMt7N23s98d7LisG1HZ4Hmq0w2dL8bi9suvymRT2XjquiUrA8LH1Hv7d5sbM8HvXqpUqV3BBNxTtp7+MnJwX7mXx8j8I9JtSph9pYqtjhvmWof7/AA1UFWW2gAymw1OnIk9ZnNg9hYwPTXH4imrsCRdGykdLgTd2L4awmHoVsLQpHMy1LoTa/ly8dSLkD4ieUOxUqLfCYk0qxJvhq1ydLi6vpcX6gSMJwvyWy1GrRfHg/Z9cfyNvAE/52HGna4cS1T8BVd2DS2tgHI1uVZePxM8xiaON2XWK4hKlIo2pFmUHgdRpfX5w8PtetSYWqtYCx1tfuSLEzocZNdOya4n6PSf9PdssCaNTBsp0stdxf/0/LTDxngXxJQY59nrWRToadam31N/lLGH8UYtApXEVAebZwRbtpofjNTD+NMcjqvtB3YAuWJBJ9Tb6RKyIZY4emKw/g2j7MDiNnYoVBqWNFG+jzFr7K2dhqxAq4/DFTwfZZIBvpwfXtPYYfxzXdylVFcDhmVDf4m3f5S2vjXBtUZMRQoKV0uwKfMcIjlkKrGv9nzV8FsnNYbdpoelbB1UI9Lw12VgHYBNt7MI6tvk+qT6advbCxoFKrQuL/pFXMPhfSJrbL8K4o5qmFCE82wlM6+/KLwckl7f4M8X9T52dgYdgcu09lub2uMVY/MCNXwrUKkUsdg2a+h9ppE/7xPeL4Z8OVHO59hGlgGoulv8ASwEe3hrDMlsOmEY9KeJIv8GUzc0l7/AksX9T5wfB+1Ge6NQqJ2rKfoTFYjwhtpP7nCEj/wALkn5T3mI8GM2YphnI5ZGpPf6GZlbwq6IwKYykbcfZif8AaT9IyzP/AC/Arxx9xZ4lvDW3aRzNs3FjuKLG3ylWvszaZqE1MDiS51YtTa5N/dPU4jYG0aTquH2lu1YnzVDUp8uhAgHB7cAAXbClQND7Y2vz+usdZX9o2kPpnglUkcDY87Qkp5j5XHpIpWNMs2pbhbS33j1AADD9pPx0H3nY2cSQs0TcgHUcbSxQwJqeYuMo43nIga7HiB9dZZw7lmAsBZ+IGpGv2k3J0PGKOXDBQwNri4I4WME0KQRSoygki7n85GXHRUq2yqQczHlwvp6yuynEIpY2JbiPjeTttjyiqG0sNRNVQjqePltLNDCUmYqV/meWy5eN7C2nO5lPBkjHU1BtmN7+9TNhjkwlWqBwzNYE6ix59dDr1N4sm0xsdVdC93SVGshKg+XgLm56e75y7QwytSDkKQ4JBLXAt1v2MpY1hS3NHdoUGUWt1B/oBPQYGmlTDIhFgNAbC98o1kZtpF4K2UK+GxKYRnphWfyhVJ0N/wBx6cx8e2uph8JUWnTdqhAerkAyDMdATblfj624aSnitpLh6LUWw4qU2BJBfprE19sV8S+EAREtUWoDrcEWk7lLoZqMOzQ2TSetSUVlqI4vVsQGtdvKQNdQATbpbrPS7PXD7NC1ca4zhbFQW0INwCOv5xniamPx2/qUvanVLZl3YCkc7X5yriMRUwahGd628DA5j7j+fHrBLG2TWeMT3eJ8U0tn4it7Jh6uIrEBF8wtxvf4XPHneeJxO16yVqz2GKFd2YvURQKl+Zt35gzOxO0arrURQKdIEEogAvrbja/KccM9KtQC4hwK2VrqACL25/E9I0MUY+Tny5HPybeH2jj6rNjMaaaU7AnDoMpZONiOnHWYO16XseIerQ3SoXIC5/Mt+Vun0hbY2g1B6lPD0xTCAByDrU05+kyGxDVagdQFJa3AHXvfjLYYPbZCWyz7Y9eo1VmJqE3ZjxP/ADHJXa2uvymadM1+vKEmugJE7KTGTZpLiCDx+dj6x1LG1abZkYg9Vb/mZGdg1oWcxXFFFNmvVxtSrbeVBfkRa49OPxj1xwUDLdepDkk+t5hIWsSDbTlIR2ynWLomOss17N5NtY2kuRaqsoNlzIrW9QZc/j2Kz3FWhYD9rFL/AAa3bgZ5Vaxvaw4Xhq5e9+hPygeKP0FZ5HsaXiqpQfJXqVUq9nBH9Rw7y9R8ZVEpg0sVUbqrHLbvxnz9DmubAXPIRil6bkIV1vfMgYfOLwRY8fkfZ9KpeOMQ9g5DZv2taWP7Ql9W2fSY9d3e8+WtXG7V3o0yCP2XU/X+kRWxKIwFJHAtezOp/wDmI/jIZZ0z/9k="/>
          <p:cNvSpPr>
            <a:spLocks noChangeAspect="1" noChangeArrowheads="1"/>
          </p:cNvSpPr>
          <p:nvPr/>
        </p:nvSpPr>
        <p:spPr bwMode="auto">
          <a:xfrm>
            <a:off x="155575" y="-547688"/>
            <a:ext cx="171450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83568" y="548680"/>
            <a:ext cx="56166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8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itannic Bold" pitchFamily="34" charset="0"/>
              </a:rPr>
              <a:t>Poollicht</a:t>
            </a:r>
            <a:endParaRPr lang="nl-NL" sz="8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itannic Bold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-785850" y="6286520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u="sng" dirty="0" smtClean="0">
                <a:hlinkClick r:id="rId3"/>
              </a:rPr>
              <a:t>http://www.youtube.com/watch?v=8nsWrAr3Jvc</a:t>
            </a:r>
            <a:endParaRPr lang="nl-NL" dirty="0"/>
          </a:p>
        </p:txBody>
      </p:sp>
    </p:spTree>
  </p:cSld>
  <p:clrMapOvr>
    <a:masterClrMapping/>
  </p:clrMapOvr>
  <p:transition spd="slow" advTm="149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fmtvdx.eu/tvdx/noorderlicht-neder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137924"/>
            <a:ext cx="5580112" cy="37200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>
                <a:latin typeface="Elephant" pitchFamily="18" charset="0"/>
              </a:rPr>
              <a:t>Kans op poollicht?</a:t>
            </a:r>
            <a:endParaRPr lang="nl-NL" sz="5400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* Kans op poollicht is niet op iedere plek op aarde even groot.</a:t>
            </a:r>
          </a:p>
          <a:p>
            <a:pPr>
              <a:buNone/>
            </a:pPr>
            <a:r>
              <a:rPr lang="nl-NL" sz="2000" dirty="0" smtClean="0"/>
              <a:t>* Op de polen poollicht niet zichtbaar, rond de polen grotere kans.</a:t>
            </a:r>
          </a:p>
          <a:p>
            <a:pPr>
              <a:buNone/>
            </a:pPr>
            <a:r>
              <a:rPr lang="nl-NL" sz="2000" dirty="0" smtClean="0"/>
              <a:t>(meeste kans op 70° </a:t>
            </a:r>
            <a:r>
              <a:rPr lang="nl-NL" sz="2000" dirty="0" err="1" smtClean="0"/>
              <a:t>noorder</a:t>
            </a:r>
            <a:r>
              <a:rPr lang="nl-NL" sz="2000" dirty="0" smtClean="0"/>
              <a:t>- en zuiderbreedte).</a:t>
            </a:r>
          </a:p>
          <a:p>
            <a:pPr>
              <a:buNone/>
            </a:pPr>
            <a:r>
              <a:rPr lang="nl-NL" sz="2000" dirty="0" smtClean="0"/>
              <a:t>* In Nederland is poollicht circa 7 nachten per jaar te zien.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ransition spd="slow" advTm="406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latin typeface="Elephant" pitchFamily="18" charset="0"/>
              </a:rPr>
              <a:t>Wat dachten mensen vroeger van poollicht?</a:t>
            </a:r>
            <a:endParaRPr lang="nl-NL" sz="4000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* In Europa en Azië werden poollichten vroeger gezien als bericht van de</a:t>
            </a:r>
          </a:p>
          <a:p>
            <a:pPr>
              <a:buNone/>
            </a:pPr>
            <a:r>
              <a:rPr lang="nl-NL" sz="2000" dirty="0" smtClean="0"/>
              <a:t>goden en geesten.</a:t>
            </a:r>
          </a:p>
          <a:p>
            <a:pPr>
              <a:buNone/>
            </a:pPr>
            <a:r>
              <a:rPr lang="nl-NL" sz="2000" dirty="0" smtClean="0"/>
              <a:t>* In de middeleeuwen: een teken van naderende rampen.</a:t>
            </a:r>
          </a:p>
          <a:p>
            <a:pPr>
              <a:buNone/>
            </a:pPr>
            <a:r>
              <a:rPr lang="nl-NL" sz="2000" dirty="0" smtClean="0"/>
              <a:t>* Vikingen dachten dat er ergens op de wereld een veldslag plaats vond.</a:t>
            </a:r>
          </a:p>
          <a:p>
            <a:pPr>
              <a:buNone/>
            </a:pPr>
            <a:endParaRPr lang="nl-NL" sz="2000" dirty="0" smtClean="0"/>
          </a:p>
        </p:txBody>
      </p:sp>
      <p:pic>
        <p:nvPicPr>
          <p:cNvPr id="1026" name="Picture 2" descr="http://t1.gstatic.com/images?q=tbn:ANd9GcRDmQ5AAi34P-tKfZGIlAeLyKAD2LNIbr9cprSxtXp-F--E_Rw&amp;t=1&amp;h=193&amp;w=144&amp;usg=__I212TuTAye2xzOrNOWWq0VDjmlw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3048273" cy="4072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4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8000" dirty="0" smtClean="0">
                <a:latin typeface="Elephant" pitchFamily="18" charset="0"/>
              </a:rPr>
              <a:t>Conclusie</a:t>
            </a:r>
            <a:endParaRPr lang="nl-NL" sz="8000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* Poollicht komt voor op de aarde, zowel op de Noordpool als op</a:t>
            </a:r>
          </a:p>
          <a:p>
            <a:pPr>
              <a:buNone/>
            </a:pPr>
            <a:r>
              <a:rPr lang="nl-NL" sz="2000" dirty="0" smtClean="0"/>
              <a:t>de Zuidpool.</a:t>
            </a:r>
          </a:p>
          <a:p>
            <a:pPr>
              <a:buNone/>
            </a:pPr>
            <a:r>
              <a:rPr lang="nl-NL" sz="2000" dirty="0" smtClean="0"/>
              <a:t>* Poollicht komt ook voor op andere planeten.</a:t>
            </a:r>
          </a:p>
          <a:p>
            <a:pPr>
              <a:buNone/>
            </a:pPr>
            <a:r>
              <a:rPr lang="nl-NL" sz="2000" dirty="0" smtClean="0"/>
              <a:t>* Poollicht wordt gevormd op 80 tot 300 km hoogte (thermosfeer).</a:t>
            </a:r>
          </a:p>
          <a:p>
            <a:pPr>
              <a:buNone/>
            </a:pPr>
            <a:r>
              <a:rPr lang="nl-NL" sz="2000" dirty="0" smtClean="0"/>
              <a:t>* Poollicht kan alleen ontstaan als er een magnetisch veld aanwezig is en</a:t>
            </a:r>
          </a:p>
          <a:p>
            <a:pPr>
              <a:buNone/>
            </a:pPr>
            <a:r>
              <a:rPr lang="nl-NL" sz="2000" dirty="0" smtClean="0"/>
              <a:t>de planeet een atmosfeer heeft.</a:t>
            </a:r>
          </a:p>
          <a:p>
            <a:pPr>
              <a:buNone/>
            </a:pPr>
            <a:endParaRPr lang="nl-NL" dirty="0" smtClean="0"/>
          </a:p>
        </p:txBody>
      </p:sp>
      <p:pic>
        <p:nvPicPr>
          <p:cNvPr id="33794" name="Picture 2" descr="Bekijk de afbeelding op ware groo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933056"/>
            <a:ext cx="2951844" cy="196789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52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http://t0.gstatic.com/images?q=tbn:ANd9GcQ5PgBfLY1G4JwXXFLUi9JvXkmqMCT4_aHkWmY5uqgZYs2AoCA&amp;t=1&amp;h=156&amp;w=239&amp;usg=__P7zb7_4DsoJAA7dcC3FNj8QW3VA=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 bwMode="auto">
          <a:xfrm>
            <a:off x="5541058" y="4509120"/>
            <a:ext cx="3602943" cy="23488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44" name="Picture 4" descr="http://t0.gstatic.com/images?q=tbn:ANd9GcTXJwEHB4ZL4wmd40jJcadANiIb4sIUVGjO_UVUpj5FsxwN83g&amp;t=1&amp;h=204&amp;w=136&amp;usg=__y6YV7_4Dz3VPRvjyevPd9slEH_Q="/>
          <p:cNvPicPr>
            <a:picLocks noChangeAspect="1" noChangeArrowheads="1"/>
          </p:cNvPicPr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179512" y="692696"/>
            <a:ext cx="1935662" cy="291288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2088232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latin typeface="Elephant" pitchFamily="18" charset="0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Elephant" pitchFamily="18" charset="0"/>
              </a:rPr>
            </a:br>
            <a:endParaRPr lang="nl-NL" b="0" dirty="0">
              <a:solidFill>
                <a:schemeClr val="tx1"/>
              </a:solidFill>
              <a:effectLst/>
              <a:latin typeface="Elephant" pitchFamily="18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7848872" cy="3096344"/>
          </a:xfrm>
        </p:spPr>
        <p:txBody>
          <a:bodyPr>
            <a:normAutofit/>
          </a:bodyPr>
          <a:lstStyle/>
          <a:p>
            <a:pPr algn="l"/>
            <a:endParaRPr lang="nl-NL" dirty="0" smtClean="0"/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* Eén van de indrukwekkendste verschijnselen in de natuur.</a:t>
            </a:r>
          </a:p>
          <a:p>
            <a:pPr algn="l"/>
            <a:r>
              <a:rPr lang="nl-NL" dirty="0" smtClean="0"/>
              <a:t>* Gekleurd licht, te zien aan de horizon.</a:t>
            </a:r>
          </a:p>
          <a:p>
            <a:pPr algn="l"/>
            <a:r>
              <a:rPr lang="nl-NL" dirty="0" smtClean="0"/>
              <a:t>* Zeldzaam in Nederland.</a:t>
            </a:r>
          </a:p>
          <a:p>
            <a:pPr algn="l"/>
            <a:r>
              <a:rPr lang="nl-NL" dirty="0" smtClean="0"/>
              <a:t>* Alleen ‘s nachts of ‘s avonds te zien, met uitzicht op het noorden.</a:t>
            </a:r>
          </a:p>
          <a:p>
            <a:pPr algn="l"/>
            <a:r>
              <a:rPr lang="nl-NL" sz="2000" dirty="0" smtClean="0">
                <a:solidFill>
                  <a:schemeClr val="tx1"/>
                </a:solidFill>
              </a:rPr>
              <a:t>* Kan vele kleuren hebben.</a:t>
            </a:r>
            <a:endParaRPr lang="nl-NL" sz="2000" dirty="0">
              <a:solidFill>
                <a:schemeClr val="tx1"/>
              </a:solidFill>
            </a:endParaRPr>
          </a:p>
          <a:p>
            <a:pPr algn="l"/>
            <a:endParaRPr lang="nl-NL" sz="5500" dirty="0"/>
          </a:p>
        </p:txBody>
      </p:sp>
      <p:sp>
        <p:nvSpPr>
          <p:cNvPr id="4098" name="AutoShape 2" descr="data:image/jpg;base64,/9j/4AAQSkZJRgABAQAAAQABAAD/2wBDAAkGBwgHBgkIBwgKCgkLDRYPDQwMDRsUFRAWIB0iIiAdHx8kKDQsJCYxJx8fLT0tMTU3Ojo6Iys/RD84QzQ5Ojf/2wBDAQoKCg0MDRoPDxo3JR8lNzc3Nzc3Nzc3Nzc3Nzc3Nzc3Nzc3Nzc3Nzc3Nzc3Nzc3Nzc3Nzc3Nzc3Nzc3Nzc3Nzf/wAARCACwANMDASIAAhEBAxEB/8QAGwAAAgMBAQEAAAAAAAAAAAAAAwQBAgUABgf/xAA9EAABBAECBAMEBggGAwAAAAABAAIDEQQSIQUxQVETImEGFHGRI2KBobHRFSQyMzRCUpIHQ0RzgpOD8PH/xAAZAQADAQEBAAAAAAAAAAAAAAACAwQAAQX/xAAnEQADAAIBBAEEAgMAAAAAAAAAAQIDERIEITFBBRMUMlFCYRUiUv/aAAwDAQACEQMRAD8A+MFUJVyqFOBIXLlyxjlymlICxiAFYDdSArtasC2VDbU6Udsd9FbwvRcA5C4apDUcR10VvDC5sHkLaVIbumNCpp3XNm5FWtRAywrMajsYKS6YFULhiuI0fRRRGsFIHWhbsWMagMTJaqdUO9g8tlJI+qo2O004WxRG0ELnLsc5dhcx7JaZi0XtS0zLBXZYcUZ5CikQtVTsnbKUylLlx5rl06SVUqxVSnDCFwXKQsY5XaFzRZRo2X0WBbKsZaPHGiRRE9E7Djk9EuqSE3egMcO3JXMHotKDF2RX423JJeRbJqyGIY9+Skx7cloSY9FUMXltbmd5iHhoThRTclNBSUz99ka7jJ2y4ICI14SocSUeJhLgu0jtLQayd6Ro2lwtXbD5QU1jQ20ilPVInqhUxkoZZTt1pmKknkDS4JarbFze2ULBppDFDZFe7ZLutFoNbOkf0S0htEca5pWeQcgjiR2OQTyAgOcue+1Qp6RVMk2uULkWg9BCqkbq5VeqaYqrNFrqtEY3dYxeNm6cgivoqQR2VpYsFoLrSE3RMGOdXJaUMFC6VhGIwDQtEbIAN9gpKpskptjUEQrkryRN09kOCdobZKDl5zG3RSeNNgcGwWQxovcJCaVrRSHkZxfdBZ80xJNlURifsbOJ+zp5eYBSbrLlc781IYqVOilLR0LLF9VqYsF0aSeMxb+DENHIckjNWifLWiGY/kGyJAzQ4g8k+yIaOXRKPcGTkHlSh5Nke2UfVkeizcyi6h0Tc81HY0kZfMSUcJ7DhdwR35oUjw0KZJNISM8pPUqiZ2ymJbJmm2I6pJ7iTupc6zzQynqdFcwkQVwXLgu6DRK5cuXTBCFFK5UJ+jEAJnHj1FCaFo4MWot2Q09IGn2GMbHsgrZxINLLXYeKNtloGMRQm9lBkybeiK62ZWdJsElLllooEKubkapHAHbokXO1Gynxj7dxkR2G48p7gQudqdu5AxyOqeDLbsiaSGaSM+XZBcmchtOKARSNHUDibZHxTTYkGJzdQGk33WrjxBzQht6Bt6FYo6cNluYTapLx43mGy1IYKA2UOa9kmR7CN2WZkfvT8VpSnQ2ys5+5JKngUkJTijukciXSCE5mvAB36LGnl3O6rxy2UY4BTS2Uq99qz3WUMqtLRZK0iq5SupdDK0pVtKsGLmzbKLkbQuXNnORxC6lalLQqQi8bbPJbvCoLIsLMxoi4jZeq4LjGwKU+e+Misj7GnjYwbGHELJ45nCIOiYfMtviszcTBdvvp2XgsqUyyF7tyVH02N2+TJ8ccnsA55LrKkG1WlYbL09FXEJDsVrY9OYshnNa/DTqABSsi7A0hbKiINpKRhtegzIBptZMrPNVIIraBliMbDqtegwI7jbYWdDASRst/AhqMAhK6i+wGRhI4ORWlHCPD+xQyIBgKLNNG3HoHdeXdOn2JaM3K8wNDksnKlDPim8rLaxjjqC83nZetxIPVVYMTYcY9lM3I1clmyOJNq8jyUI2vQmFKLJhSiu5K4BEDURka29BNgQ30UhhTQiU6K6IXQHIWbGiNjRmRnsitiPZLdgOgIjFLk0IlyDkDzM+kaKOyFVrU/iQFzmkK+norG+H45ceXVex4PjhhDnCgOayeFYduAoblbOdOzh+A9znAOrZeX1GR3XFE1vb0ec9qszXM6NrrAG68y51kpjMndNM97jdlKr0MGPhGhsTpaLFSAVA5hGa204bo5jbK1eFtp9Dokoo1q8LZWS0V+1skZX/qDS7DWa8Nis9ligiST0Wjxh2gmPsVn4oHiDbqlY1qdiVPbZpYuPZBI6rXxo6A2S+OwAckz47YxzUWWnQqu4497WQOvsvPZuaGxvF79EbO4hUbhZ3XmcicvJJcSu4MD8s5OPZXJnc+7ckZXWbRHutDLbXpKdFCWkCq1IbaI1m6OyLZcp6Ot6AtYjxsRY4d01HAOZ2SLsVVC4iJ5BXbjknknWMYrudEwbndTvI/QrkxZmNXRFbAAeSscuEfzKpz4RvaDds5qmQYd+S5DOfGTzXLcchzjQjBHZC3+G4erSatZ/DIhNpI3BXs+E4LWsBcKrmq+qzcUX32QfCgZjMbJIAAAvHe0PE35c7o2kaGu2W57UcTEUYx4TvXReNA1WTfPql9Hh2/qWDEb7gSN1x5Ir21y5oZB7L0kM0TELTsMVhL47bIHqtfFhsAUl5K0HorFAdtinoo9DmO7G0ePHpoNI5hHhkqK8m+wqkZPtAf14Hu0FZsT9DwfrLR4qfEnaezQEg2P0VGP8dHEuxt+9NbAHDnpWdkcQOrshOeWxUXbpKS3O9EE4Z2CsZOTkl/UlJO3NpkxEjkubDZ5J61K7Ba0LhlrixOCGhyVHR70Ah5Ai7G7plu1KjYSaICZjxjVk0lXSBegXiUuEjyaAKiZ8URqxaVOeGnYWg4ul4B478Gh59KTyZKsFyXfxF7gQBQSj5HvO5XYxP2FON+y75lXxj2QTakJ/FDeKC+MVyEuW0c4o9L7NZzInSeMPJDCXncDlun+CceyJszPncWsjkjaNAN0RsK+y15BpLdgdiKPqrwyGJjy004ltbdAUq8Sp7Yfl9zfzZH5EhcSTaE1gAGyv7xAMeOWSQeYbgc7HNONxy4At5EWLTp0lpFE40/BnvZZ5KnhHstX3U9lIxT2RK0gvpmfjx6Xt26r0WDCNAvqkG4pHZa2EDoquSRne0ZxoMWgNI7ILn3DsDumWM1OGsVZV/BYInitwVHsVwMGaIl4LktIwDkFpzMcXHb0SroHOJVU12OrGZj2krmwknktL3R2obIvu4A5brtZEjcDP8AdvLeyF4VHZbLWsqn0EtP4UTXEUSlLI2A8bFmYupmoilD4IWDzOCDNmSFmkbBISvkfzcaRKKfsD6TGsnMghbUW56LMnzpX3RoKHsPXdDdGU2YlG+noA9znmySqEUjlhVHMTO3o3EFShE0quk3usYopU6aULhiFylctsxcqp3UkqqxwvG4B7C+9AcCaXpsP2gge6FkzQxgB8Rx+NCvxXlTuoQtbGRkc+D6ViS4OW/w4MmNzy3VV9OScGGCAQLXy2CWSGVskLtL2EOB7EFen4F7XSYoZDlhhgZE4B29lwHl/JJubS2ivHmlvVHrhg/VRYcXwyNjSvwnjOBxXNhxsR4cXwmRx32cKtvrzW77m0b7fBRX1DXZlixKltGTLi7BzeSWfG/Udua9B4DGsrU0gcyShjFY4nSRsaNJKzpeTfQPOvxiTZ2td7nRFjYr0Rw2daQZcYFwABW+5T7bN9uYj4Wt3pJzxl16RS9A/E+qUF+H6BdnqJXlnftjzL8d57paTEcb2XqH4g7BAkxB/SExdVJz7Y8u/FPZAfiHsvTPxB2CXkxPQJi6pfs4+mPNPxXdkF2MR0Xon43olpMcX+yUa6lfsF9KYDoD2QnQlbj8cdvklpIB2+aNZ0xb6YyDEVR7DVLTdB6IEkPojWUTXTMz3MKoWp10aE6NGrFViaF9K5G0LkXJAfTYIqqsVU2mCipVVbdQuGIUgLlCxguPkTY0gkx5ZIni6cxxaRfPdOnj3Fi0MPEsstHL6Z35rNXIKiX5QaukuzHYuLcQhbUWdktbv5fEPVHi9oeLQspmdMLJJpxs8vyWZRXUexQvHD9I6strw2elw/bbi+M8l0oe0u1EO3Wtgf4iTtkH6QxWvaSLdEaIHwXhNJ7FdpPYpVdJhryh0dZmn2fWMT204NlCpJvd3c/pP/idZx3hUw+iz8V3/kAP3r42I3uNBp39EQY8pFaaHqQFHfxWP1TRXHydrzKPsjcrHmbcMscg7scD+CXyszFxxc80UQ+u4D8V8njhmjNslYw92yV+CiWKV51SzNc7u5xJ+9KXxa3+Y5/KLX4dz6YeKYDhbcqAj/cb+aBJxDDP+oh/7G/mvmvgkc5GfMqDF9dnyKYvjZX8gf8AJv8A4PoMvEsID+Jh/wCxqVfxPBJ/iYf7wvDFlfzg/NRoB5OTZ6GV/IF/J16lHrp+K4LQf1hpP1Raz8jjeOHfRtkf9ywdFdbXaU+elhE99fkrwjVdxlp/yD8whO4pe4h+9ZxC6j2PyTVihCX1WV+xt+ffJn3lDOW/+lv2BApciUIW81vywpmcd7XIK5d4oHnX7GSFUhGc2lQhMABUopFIVaWMDpTSuWriFwwLdWaXNIIFqzQC4XsL3WhHHjFoGtpKGnoOZ2L48h0HW3cnujseDe1fAhHZiMrbcIjMVoOwSnWx04wAY1x/ar4hWGK5x8sg+SdbCAdgjMaW7gD5IebHThn2Is4ZKTQk3VjwnJH8wd8StNjnNNqxkP8A6Up5LHLBiMj9HZDecUf2lDkxp2D9xD9gW0ZT3QXyE8ysrv2jr6ePTMItnbt4EY/4IbnSjnEz+xbT3hAe/wCHyTFb/QmsK9MyHPl/oZ/YhuLyfMB9gWo5w7D5ILqvp8kxV/QisX9mdW6ij0TrqHQfJDdR6IuQtxoV3U2ew+SMQFXSEQDkEuV6UUscKUuRKXLGP//Z"/>
          <p:cNvSpPr>
            <a:spLocks noChangeAspect="1" noChangeArrowheads="1"/>
          </p:cNvSpPr>
          <p:nvPr/>
        </p:nvSpPr>
        <p:spPr bwMode="auto">
          <a:xfrm>
            <a:off x="155575" y="-677863"/>
            <a:ext cx="1704975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643042" y="1142984"/>
            <a:ext cx="621510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Elephant" pitchFamily="18" charset="0"/>
              </a:rPr>
              <a:t>Wat is poollicht?</a:t>
            </a:r>
            <a:endParaRPr lang="nl-NL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242" name="AutoShape 2" descr="http://www.droomplekken.nl/uploads/thumbs/noorse_fjorden/thumb_Poollicht_800x600.jpg"/>
          <p:cNvSpPr>
            <a:spLocks noChangeAspect="1" noChangeArrowheads="1"/>
          </p:cNvSpPr>
          <p:nvPr/>
        </p:nvSpPr>
        <p:spPr bwMode="auto">
          <a:xfrm>
            <a:off x="155575" y="-2605088"/>
            <a:ext cx="3619500" cy="5429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 spd="slow" advTm="13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meteowesterlo.be/images/klimaatverandering/aarde_magnetisch_veld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4828734" y="4598369"/>
            <a:ext cx="4315266" cy="22596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362" name="Picture 2" descr="http://estb.msn.com/i/2D/51B72919CB75DC1809631F50D3D6.jpg"/>
          <p:cNvPicPr>
            <a:picLocks noChangeAspect="1" noChangeArrowheads="1"/>
          </p:cNvPicPr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251520" y="188640"/>
            <a:ext cx="4647239" cy="4320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84776" cy="936104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Elephant" pitchFamily="18" charset="0"/>
              </a:rPr>
              <a:t>Hoe ontstaat Poollicht?</a:t>
            </a:r>
            <a:endParaRPr lang="nl-NL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88024" y="188641"/>
            <a:ext cx="4355976" cy="4464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    </a:t>
            </a:r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* Ontploffingen op de zon, die</a:t>
            </a:r>
          </a:p>
          <a:p>
            <a:pPr>
              <a:buNone/>
            </a:pPr>
            <a:r>
              <a:rPr lang="nl-NL" sz="2000" dirty="0" smtClean="0"/>
              <a:t>elektrisch geladen deeltjes uitzendt.</a:t>
            </a:r>
          </a:p>
          <a:p>
            <a:pPr>
              <a:buNone/>
            </a:pPr>
            <a:r>
              <a:rPr lang="nl-NL" sz="2000" dirty="0" smtClean="0"/>
              <a:t>* Magneetveld van de aarde trekt de</a:t>
            </a:r>
          </a:p>
          <a:p>
            <a:pPr>
              <a:buNone/>
            </a:pPr>
            <a:r>
              <a:rPr lang="nl-NL" sz="2000" dirty="0" smtClean="0"/>
              <a:t>deeltjes aan.</a:t>
            </a:r>
          </a:p>
          <a:p>
            <a:pPr>
              <a:buNone/>
            </a:pPr>
            <a:r>
              <a:rPr lang="nl-NL" sz="2000" dirty="0" smtClean="0"/>
              <a:t>* Reageren met zuurstof en stikstof </a:t>
            </a:r>
            <a:r>
              <a:rPr lang="nl-NL" sz="2000" dirty="0" smtClean="0">
                <a:sym typeface="Wingdings" pitchFamily="2" charset="2"/>
              </a:rPr>
              <a:t> poollicht.</a:t>
            </a:r>
            <a:endParaRPr lang="nl-NL" sz="2000" dirty="0" smtClean="0"/>
          </a:p>
        </p:txBody>
      </p:sp>
      <p:sp>
        <p:nvSpPr>
          <p:cNvPr id="7" name="Tekstvak 6"/>
          <p:cNvSpPr txBox="1"/>
          <p:nvPr/>
        </p:nvSpPr>
        <p:spPr>
          <a:xfrm>
            <a:off x="251520" y="465313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hlinkClick r:id="rId5"/>
              </a:rPr>
              <a:t>http://www.youtube.com/watch?v=eWrm-dADE8w</a:t>
            </a:r>
            <a:endParaRPr lang="nl-NL" dirty="0" smtClean="0"/>
          </a:p>
        </p:txBody>
      </p:sp>
    </p:spTree>
  </p:cSld>
  <p:clrMapOvr>
    <a:masterClrMapping/>
  </p:clrMapOvr>
  <p:transition spd="slow" advTm="172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Elephant" pitchFamily="18" charset="0"/>
              </a:rPr>
              <a:t>Wanneer kan poollicht ontstaan?</a:t>
            </a:r>
            <a:endParaRPr lang="nl-NL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000" dirty="0" smtClean="0"/>
              <a:t>*Er moet een sterk magnetisch veld aanwezig zijn.</a:t>
            </a:r>
          </a:p>
          <a:p>
            <a:pPr>
              <a:buNone/>
            </a:pPr>
            <a:r>
              <a:rPr lang="nl-NL" sz="2000" dirty="0" smtClean="0"/>
              <a:t>*Een planeet moet een atmosfeer hebben.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18434" name="Picture 2" descr="http://www.broadcastpartners.nl/dynamic/images/31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77072"/>
            <a:ext cx="4600575" cy="2476501"/>
          </a:xfrm>
          <a:prstGeom prst="rect">
            <a:avLst/>
          </a:prstGeom>
          <a:noFill/>
        </p:spPr>
      </p:pic>
      <p:pic>
        <p:nvPicPr>
          <p:cNvPr id="18436" name="Picture 4" descr="http://www.thuisexperimenteren.nl/science/magneten/Magnetisme_veldlijn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428868"/>
            <a:ext cx="285750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erstationleeuwarden.nl/img/kleurenpoollic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922731"/>
            <a:ext cx="4067944" cy="31132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Elephant" pitchFamily="18" charset="0"/>
              </a:rPr>
              <a:t>Welke kleuren heeft poollicht en hoe komt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536408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nl-NL" sz="1800" dirty="0" smtClean="0">
              <a:solidFill>
                <a:schemeClr val="tx1">
                  <a:lumMod val="95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* Atmosfeer van de aarde bestaat uit: gas,</a:t>
            </a: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zuurstof, stikstof. Botst dit met de elektronen die</a:t>
            </a: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zon uitstoot? </a:t>
            </a: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  <a:sym typeface="Wingdings" pitchFamily="2" charset="2"/>
              </a:rPr>
              <a:t> poollicht.</a:t>
            </a:r>
          </a:p>
          <a:p>
            <a:pPr>
              <a:buNone/>
            </a:pPr>
            <a:endParaRPr lang="nl-NL" sz="1800" dirty="0" smtClean="0">
              <a:solidFill>
                <a:schemeClr val="tx1">
                  <a:lumMod val="95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*Kleur afhankelijk van soort gas waarmee</a:t>
            </a: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elektronen botsen en met welke snelheid die</a:t>
            </a: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door de zon zijn uitgezonden.</a:t>
            </a:r>
          </a:p>
          <a:p>
            <a:pPr>
              <a:buNone/>
            </a:pPr>
            <a:endParaRPr lang="nl-NL" sz="1800" dirty="0" smtClean="0">
              <a:solidFill>
                <a:schemeClr val="tx1">
                  <a:lumMod val="95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* Drie hoofdkleuren: blauw, rood, groen.</a:t>
            </a:r>
          </a:p>
          <a:p>
            <a:pPr>
              <a:buNone/>
            </a:pPr>
            <a:r>
              <a:rPr lang="nl-NL" sz="1800" dirty="0" smtClean="0">
                <a:solidFill>
                  <a:schemeClr val="tx1">
                    <a:lumMod val="95000"/>
                  </a:schemeClr>
                </a:solidFill>
                <a:cs typeface="Arial" pitchFamily="34" charset="0"/>
              </a:rPr>
              <a:t>Later vermengbaar naar andere kleuren.</a:t>
            </a:r>
          </a:p>
        </p:txBody>
      </p:sp>
    </p:spTree>
  </p:cSld>
  <p:clrMapOvr>
    <a:masterClrMapping/>
  </p:clrMapOvr>
  <p:transition spd="slow" advTm="234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Elephant" pitchFamily="18" charset="0"/>
              </a:rPr>
              <a:t>Kun je poollicht voorspellen?</a:t>
            </a:r>
            <a:endParaRPr lang="nl-NL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* Goed te voorspellen dankzij ACE satelliet.</a:t>
            </a:r>
          </a:p>
          <a:p>
            <a:pPr>
              <a:buNone/>
            </a:pPr>
            <a:r>
              <a:rPr lang="nl-NL" sz="2000" dirty="0" smtClean="0"/>
              <a:t>* ACE satelliet meet ozon en andere moleculen die reageren met ozon.</a:t>
            </a:r>
            <a:endParaRPr lang="nl-NL" sz="2000" dirty="0"/>
          </a:p>
        </p:txBody>
      </p:sp>
      <p:pic>
        <p:nvPicPr>
          <p:cNvPr id="1026" name="Picture 2" descr="ACE in een baan om de Aar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2896"/>
            <a:ext cx="3744416" cy="295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2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Elephant" pitchFamily="18" charset="0"/>
              </a:rPr>
              <a:t>Komt er poollicht op de Noord- en Zuidpool voor?</a:t>
            </a:r>
            <a:endParaRPr lang="nl-NL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* Poollicht komt voor op de Noord- en de Zuidpool.</a:t>
            </a:r>
          </a:p>
          <a:p>
            <a:pPr>
              <a:buNone/>
            </a:pPr>
            <a:r>
              <a:rPr lang="nl-NL" sz="2000" dirty="0" smtClean="0"/>
              <a:t>* Dankzij het aardmagnetisch veld (omvat de hele aarde).</a:t>
            </a:r>
          </a:p>
          <a:p>
            <a:pPr>
              <a:buNone/>
            </a:pPr>
            <a:r>
              <a:rPr lang="nl-NL" sz="2000" dirty="0" smtClean="0"/>
              <a:t>* Zorgt ervoor dat kompasnaald altijd naar Noordpool wijst.</a:t>
            </a:r>
            <a:endParaRPr lang="nl-NL" sz="2000" dirty="0"/>
          </a:p>
        </p:txBody>
      </p:sp>
      <p:pic>
        <p:nvPicPr>
          <p:cNvPr id="34818" name="Picture 2" descr="http://www.sciencespace.nl/servlet/supportBinaryFiles?referenceId=2&amp;supportId=38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645024"/>
            <a:ext cx="4071966" cy="27526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18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Elephant" pitchFamily="18" charset="0"/>
              </a:rPr>
              <a:t>Waar wordt het poollicht gevormd?</a:t>
            </a:r>
            <a:endParaRPr lang="nl-NL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52149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* Gevormd op 80 tot 300 km hoogte.</a:t>
            </a:r>
          </a:p>
          <a:p>
            <a:pPr>
              <a:buNone/>
            </a:pPr>
            <a:r>
              <a:rPr lang="nl-NL" sz="2000" dirty="0" smtClean="0"/>
              <a:t>(</a:t>
            </a:r>
            <a:r>
              <a:rPr lang="nl-NL" sz="2000" dirty="0" err="1" smtClean="0"/>
              <a:t>Thermosfeer</a:t>
            </a:r>
            <a:r>
              <a:rPr lang="nl-NL" sz="2000" dirty="0" smtClean="0"/>
              <a:t>).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			Vorming noorderlicht</a:t>
            </a:r>
          </a:p>
          <a:p>
            <a:pPr>
              <a:buNone/>
            </a:pPr>
            <a:r>
              <a:rPr lang="nl-NL" sz="2000" dirty="0" smtClean="0"/>
              <a:t>				</a:t>
            </a:r>
          </a:p>
          <a:p>
            <a:pPr>
              <a:buNone/>
            </a:pPr>
            <a:r>
              <a:rPr lang="nl-NL" sz="2000" dirty="0" smtClean="0"/>
              <a:t>				ACE satelliet</a:t>
            </a:r>
          </a:p>
          <a:p>
            <a:pPr>
              <a:buNone/>
            </a:pPr>
            <a:endParaRPr lang="nl-NL" sz="2000" dirty="0"/>
          </a:p>
        </p:txBody>
      </p:sp>
      <p:pic>
        <p:nvPicPr>
          <p:cNvPr id="32770" name="Picture 2" descr="http://www.keesfloor.nl/weerkunde/3atmosfeer/407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0" y="2071678"/>
            <a:ext cx="3905250" cy="4019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6" name="Rechte verbindingslijn met pijl 5"/>
          <p:cNvCxnSpPr/>
          <p:nvPr/>
        </p:nvCxnSpPr>
        <p:spPr>
          <a:xfrm flipV="1">
            <a:off x="4714876" y="2643182"/>
            <a:ext cx="2643206" cy="135732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outerShdw blurRad="50800" dist="50800" dir="5400000" algn="ctr" rotWithShape="0">
              <a:srgbClr val="000000">
                <a:alpha val="8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inkeraccolade 11"/>
          <p:cNvSpPr/>
          <p:nvPr/>
        </p:nvSpPr>
        <p:spPr>
          <a:xfrm>
            <a:off x="4286248" y="2928934"/>
            <a:ext cx="928694" cy="571504"/>
          </a:xfrm>
          <a:prstGeom prst="leftBrace">
            <a:avLst/>
          </a:prstGeom>
          <a:ln>
            <a:solidFill>
              <a:schemeClr val="bg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>
            <a:stCxn id="12" idx="0"/>
          </p:cNvCxnSpPr>
          <p:nvPr/>
        </p:nvCxnSpPr>
        <p:spPr>
          <a:xfrm rot="16200000" flipH="1">
            <a:off x="7179471" y="964405"/>
            <a:ext cx="0" cy="3929058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50800" dir="5400000" algn="ctr" rotWithShape="0">
              <a:srgbClr val="000000">
                <a:alpha val="8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>
            <a:stCxn id="12" idx="2"/>
          </p:cNvCxnSpPr>
          <p:nvPr/>
        </p:nvCxnSpPr>
        <p:spPr>
          <a:xfrm rot="5400000" flipH="1" flipV="1">
            <a:off x="7179471" y="1535909"/>
            <a:ext cx="0" cy="3929058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59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latin typeface="Elephant" pitchFamily="18" charset="0"/>
              </a:rPr>
              <a:t>Komt er op andere planeten ook poollicht voor?</a:t>
            </a:r>
            <a:endParaRPr lang="nl-NL" dirty="0">
              <a:latin typeface="Elephant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dirty="0" smtClean="0"/>
              <a:t>* Poollicht komt voor op planeten: Jupiter en Saturnus (sterk poollicht</a:t>
            </a:r>
          </a:p>
          <a:p>
            <a:pPr>
              <a:buNone/>
            </a:pPr>
            <a:r>
              <a:rPr lang="nl-NL" sz="2000" dirty="0" smtClean="0"/>
              <a:t>waargenomen).</a:t>
            </a:r>
          </a:p>
          <a:p>
            <a:pPr>
              <a:buNone/>
            </a:pPr>
            <a:r>
              <a:rPr lang="nl-NL" sz="2000" dirty="0" smtClean="0"/>
              <a:t>* Op planeten: </a:t>
            </a:r>
            <a:r>
              <a:rPr lang="nl-NL" sz="2000" dirty="0" err="1" smtClean="0"/>
              <a:t>Uranus</a:t>
            </a:r>
            <a:r>
              <a:rPr lang="nl-NL" sz="2000" dirty="0" smtClean="0"/>
              <a:t> en Neptunus is ook poollicht waargenomen</a:t>
            </a:r>
          </a:p>
          <a:p>
            <a:pPr>
              <a:buNone/>
            </a:pPr>
            <a:r>
              <a:rPr lang="nl-NL" sz="2000" dirty="0" smtClean="0"/>
              <a:t>(geen sterk poollicht waargenomen).</a:t>
            </a:r>
          </a:p>
          <a:p>
            <a:pPr>
              <a:buNone/>
            </a:pPr>
            <a:endParaRPr lang="nl-NL" sz="2000" dirty="0" smtClean="0"/>
          </a:p>
          <a:p>
            <a:pPr>
              <a:buNone/>
            </a:pPr>
            <a:r>
              <a:rPr lang="nl-NL" sz="2000" dirty="0" smtClean="0"/>
              <a:t>Jupiter				Saturnus</a:t>
            </a:r>
            <a:endParaRPr lang="nl-NL" sz="2000" dirty="0"/>
          </a:p>
        </p:txBody>
      </p:sp>
      <p:pic>
        <p:nvPicPr>
          <p:cNvPr id="17410" name="Picture 2" descr="Bestand:Jupiter.Aurora.HST.UV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933056"/>
            <a:ext cx="2856835" cy="15841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412" name="Picture 4" descr="http://www.urania.be/showfile.php?id=30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861048"/>
            <a:ext cx="2520280" cy="20269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 advTm="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491</Words>
  <Application>Microsoft Office PowerPoint</Application>
  <PresentationFormat>Diavoorstelling (4:3)</PresentationFormat>
  <Paragraphs>83</Paragraphs>
  <Slides>12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Technisch</vt:lpstr>
      <vt:lpstr>Dia 1</vt:lpstr>
      <vt:lpstr> </vt:lpstr>
      <vt:lpstr>Hoe ontstaat Poollicht?</vt:lpstr>
      <vt:lpstr>Wanneer kan poollicht ontstaan?</vt:lpstr>
      <vt:lpstr>Welke kleuren heeft poollicht en hoe komt dat?</vt:lpstr>
      <vt:lpstr>Kun je poollicht voorspellen?</vt:lpstr>
      <vt:lpstr>Komt er poollicht op de Noord- en Zuidpool voor?</vt:lpstr>
      <vt:lpstr>Waar wordt het poollicht gevormd?</vt:lpstr>
      <vt:lpstr>Komt er op andere planeten ook poollicht voor?</vt:lpstr>
      <vt:lpstr>Kans op poollicht?</vt:lpstr>
      <vt:lpstr>Wat dachten mensen vroeger van poollicht?</vt:lpstr>
      <vt:lpstr>Conclusie</vt:lpstr>
    </vt:vector>
  </TitlesOfParts>
  <Company>CSG Het Noordik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CSG Het Noordik</dc:creator>
  <cp:lastModifiedBy>Admin</cp:lastModifiedBy>
  <cp:revision>31</cp:revision>
  <dcterms:created xsi:type="dcterms:W3CDTF">2010-10-01T06:37:48Z</dcterms:created>
  <dcterms:modified xsi:type="dcterms:W3CDTF">2012-09-30T14:10:45Z</dcterms:modified>
</cp:coreProperties>
</file>